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8" r:id="rId4"/>
    <p:sldId id="285" r:id="rId5"/>
    <p:sldId id="286" r:id="rId6"/>
    <p:sldId id="276" r:id="rId7"/>
    <p:sldId id="288" r:id="rId8"/>
    <p:sldId id="287" r:id="rId9"/>
    <p:sldId id="279" r:id="rId10"/>
    <p:sldId id="274" r:id="rId11"/>
    <p:sldId id="280" r:id="rId12"/>
    <p:sldId id="282" r:id="rId13"/>
    <p:sldId id="284" r:id="rId14"/>
    <p:sldId id="283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63066" autoAdjust="0"/>
  </p:normalViewPr>
  <p:slideViewPr>
    <p:cSldViewPr snapToGrid="0">
      <p:cViewPr varScale="1">
        <p:scale>
          <a:sx n="53" d="100"/>
          <a:sy n="53" d="100"/>
        </p:scale>
        <p:origin x="11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506E-49B8-41E2-A6F2-0BBD77F484CB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E221-AD7B-4FAF-93E4-1E80383148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30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/>
              <a:t>興華 觀光景點管理平台 操作手冊 </a:t>
            </a:r>
            <a:r>
              <a:rPr lang="en-US" altLang="zh-TW" sz="2000" dirty="0"/>
              <a:t>v2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82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會員管理</a:t>
            </a:r>
            <a:r>
              <a:rPr lang="en-US" altLang="zh-TW" dirty="0"/>
              <a:t>(</a:t>
            </a:r>
            <a:r>
              <a:rPr lang="zh-TW" altLang="en-US" dirty="0"/>
              <a:t>教師權限</a:t>
            </a:r>
            <a:r>
              <a:rPr lang="en-US" altLang="zh-TW" dirty="0"/>
              <a:t>)-</a:t>
            </a:r>
            <a:r>
              <a:rPr lang="zh-TW" altLang="en-US" dirty="0"/>
              <a:t>可進行管理會員功能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點擊「啟用」權限，可改教師帳號變更為「停權」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點擊「停權」權限，可改教師帳號變更為「啟用」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47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地區類別管理</a:t>
            </a:r>
            <a:r>
              <a:rPr lang="en-US" altLang="zh-TW" dirty="0"/>
              <a:t>(</a:t>
            </a:r>
            <a:r>
              <a:rPr lang="zh-TW" altLang="en-US" dirty="0"/>
              <a:t>管理者、教師權限</a:t>
            </a:r>
            <a:r>
              <a:rPr lang="en-US" altLang="zh-TW" dirty="0"/>
              <a:t>)-</a:t>
            </a:r>
            <a:r>
              <a:rPr lang="zh-TW" altLang="en-US" dirty="0"/>
              <a:t>可進行管理景點縣市地區內容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點擊「上線」可變更狀態為「下線」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點擊「下線」可變更狀態為「上線」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點擊「查詢子地區」可管理地區子類別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04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新增地區類別</a:t>
            </a:r>
            <a:r>
              <a:rPr lang="en-US" altLang="zh-TW" dirty="0"/>
              <a:t>(</a:t>
            </a:r>
            <a:r>
              <a:rPr lang="zh-TW" altLang="en-US" dirty="0"/>
              <a:t>管理者、教師權限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46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子地區類別管理</a:t>
            </a:r>
            <a:r>
              <a:rPr lang="en-US" altLang="zh-TW" dirty="0"/>
              <a:t>(</a:t>
            </a:r>
            <a:r>
              <a:rPr lang="zh-TW" altLang="en-US" dirty="0"/>
              <a:t>管理者、教師權限</a:t>
            </a:r>
            <a:r>
              <a:rPr lang="en-US" altLang="zh-TW" dirty="0"/>
              <a:t>)-</a:t>
            </a:r>
            <a:r>
              <a:rPr lang="zh-TW" altLang="en-US" dirty="0"/>
              <a:t>可進行管理景點縣市子地區類別內容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點擊「上線」可變更狀態為「下線」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點擊「下線」可變更狀態為「上線」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34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4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變更登入之密碼選項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748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點擊登出可登出系統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45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登入後台管理，請輸帳號、密碼、驗證碼進行相關驗證</a:t>
            </a:r>
            <a:endParaRPr lang="en-US" altLang="zh-TW" dirty="0"/>
          </a:p>
          <a:p>
            <a:r>
              <a:rPr lang="zh-TW" altLang="en-US" dirty="0"/>
              <a:t>也可進行註冊或回到首頁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5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註冊帳號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本系統依課程註冊</a:t>
            </a:r>
            <a:endParaRPr lang="en-US" altLang="zh-TW" dirty="0"/>
          </a:p>
          <a:p>
            <a:r>
              <a:rPr lang="zh-TW" altLang="en-US" dirty="0"/>
              <a:t>請輸入帳號、密碼、姓名、電子郵件、聯絡電話</a:t>
            </a:r>
            <a:endParaRPr lang="en-US" altLang="zh-TW" dirty="0"/>
          </a:p>
          <a:p>
            <a:r>
              <a:rPr lang="zh-TW" altLang="en-US" dirty="0"/>
              <a:t>填寫完畢後可進行新增景點資料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51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教師管理</a:t>
            </a:r>
            <a:r>
              <a:rPr lang="en-US" altLang="zh-TW" dirty="0"/>
              <a:t>(</a:t>
            </a:r>
            <a:r>
              <a:rPr lang="zh-TW" altLang="en-US" dirty="0"/>
              <a:t>管理者權限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點擊「啟用」權限，可改教師帳號變更為「停權」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點擊「停權」權限，可改教師帳號變更為「啟用」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72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新增教師</a:t>
            </a:r>
            <a:r>
              <a:rPr lang="en-US" altLang="zh-TW" dirty="0"/>
              <a:t>(</a:t>
            </a:r>
            <a:r>
              <a:rPr lang="zh-TW" altLang="en-US" dirty="0"/>
              <a:t>管理者權限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輸入教師帳號與基本資料，即可新增教師帳號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82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課程管理</a:t>
            </a:r>
            <a:r>
              <a:rPr lang="en-US" altLang="zh-TW" dirty="0"/>
              <a:t>(</a:t>
            </a:r>
            <a:r>
              <a:rPr lang="zh-TW" altLang="en-US" dirty="0"/>
              <a:t>教師權限</a:t>
            </a:r>
            <a:r>
              <a:rPr lang="en-US" altLang="zh-TW" dirty="0"/>
              <a:t>)-</a:t>
            </a:r>
            <a:r>
              <a:rPr lang="zh-TW" altLang="en-US" dirty="0"/>
              <a:t>可進行課程之相關管理功能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點擊「上線」可變更狀態為「下線」</a:t>
            </a:r>
            <a:endParaRPr lang="en-US" altLang="zh-TW" dirty="0"/>
          </a:p>
          <a:p>
            <a:r>
              <a:rPr lang="zh-TW" altLang="en-US" dirty="0"/>
              <a:t>點擊「下線」可變更狀態為「上線」</a:t>
            </a:r>
            <a:endParaRPr lang="en-US" altLang="zh-TW" dirty="0"/>
          </a:p>
          <a:p>
            <a:r>
              <a:rPr lang="zh-TW" altLang="en-US" dirty="0"/>
              <a:t>點擊「查詢課程景點」可查看此課程之相關景點列表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03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新增課程</a:t>
            </a:r>
            <a:r>
              <a:rPr lang="en-US" altLang="zh-TW" dirty="0"/>
              <a:t>(</a:t>
            </a:r>
            <a:r>
              <a:rPr lang="zh-TW" altLang="en-US" dirty="0"/>
              <a:t>教師權限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輸入課程相關資料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共通資料選項為景點資料在遊程規劃平台是否引用共通資料的景點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87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景點管理</a:t>
            </a:r>
            <a:r>
              <a:rPr lang="en-US" altLang="zh-TW" dirty="0"/>
              <a:t>(</a:t>
            </a:r>
            <a:r>
              <a:rPr lang="zh-TW" altLang="en-US" dirty="0"/>
              <a:t>管理者、教師、學生權限</a:t>
            </a:r>
            <a:r>
              <a:rPr lang="en-US" altLang="zh-TW" dirty="0"/>
              <a:t>)-</a:t>
            </a:r>
            <a:r>
              <a:rPr lang="zh-TW" altLang="en-US" dirty="0"/>
              <a:t>可進行景點之相關管理功能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點擊「上線」可變更狀態為「下線」</a:t>
            </a:r>
            <a:r>
              <a:rPr lang="en-US" altLang="zh-TW" dirty="0"/>
              <a:t>(</a:t>
            </a:r>
            <a:r>
              <a:rPr lang="zh-TW" altLang="en-US" dirty="0"/>
              <a:t>管理者、教師權限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點擊「下線」可變更狀態為「上線」</a:t>
            </a:r>
            <a:r>
              <a:rPr lang="en-US" altLang="zh-TW" dirty="0"/>
              <a:t>(</a:t>
            </a:r>
            <a:r>
              <a:rPr lang="zh-TW" altLang="en-US" dirty="0"/>
              <a:t>管理者、教師權限</a:t>
            </a:r>
            <a:r>
              <a:rPr lang="en-US" altLang="zh-TW" dirty="0"/>
              <a:t>)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QRCODE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」可產生景點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QRCODE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點擊「英文」可進行新增景點英文版之內容新增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44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新增景點</a:t>
            </a:r>
            <a:r>
              <a:rPr lang="en-US" altLang="zh-TW" dirty="0"/>
              <a:t>(</a:t>
            </a:r>
            <a:r>
              <a:rPr lang="zh-TW" altLang="en-US" dirty="0"/>
              <a:t>管理者、學生權限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點擊「轉換經緯」即可將所輸入的地址轉換為經緯度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14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9AAC7C-12EE-420E-82F3-0AE59DBA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376" y="814347"/>
            <a:ext cx="8540496" cy="2942643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觀光景點管理平台</a:t>
            </a:r>
            <a:br>
              <a:rPr lang="en-US" altLang="zh-TW" sz="66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</a:br>
            <a:endParaRPr lang="en-US" sz="6000" b="1" dirty="0">
              <a:solidFill>
                <a:srgbClr val="339966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48843B-FD2B-4567-8044-3C196602303B}"/>
              </a:ext>
            </a:extLst>
          </p:cNvPr>
          <p:cNvSpPr txBox="1">
            <a:spLocks/>
          </p:cNvSpPr>
          <p:nvPr/>
        </p:nvSpPr>
        <p:spPr bwMode="auto">
          <a:xfrm>
            <a:off x="4182244" y="4459476"/>
            <a:ext cx="38275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操作手冊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V2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CB1E87-2FFE-470D-8A38-1D9C57DE2739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0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0ECAC0-EC9D-4553-B65A-80AAE3DB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010604"/>
            <a:ext cx="11242492" cy="534135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6AFCE12-BE1E-4B7D-A977-CC0C70948C0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會員管理</a:t>
            </a:r>
          </a:p>
        </p:txBody>
      </p:sp>
    </p:spTree>
    <p:extLst>
      <p:ext uri="{BB962C8B-B14F-4D97-AF65-F5344CB8AC3E}">
        <p14:creationId xmlns:p14="http://schemas.microsoft.com/office/powerpoint/2010/main" val="281985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6AFCE12-BE1E-4B7D-A977-CC0C70948C0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地區類別管理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F005A6-CFC7-4D54-92F7-9B79F211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029841"/>
            <a:ext cx="11240996" cy="5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新增地區類別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38E034-5F0D-4B07-9CBF-A4A12CF3C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149902"/>
            <a:ext cx="11240995" cy="52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6AFCE12-BE1E-4B7D-A977-CC0C70948C0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地區管理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子地區類別管理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04B1946-D766-467F-A7DA-198F4B92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970572"/>
            <a:ext cx="11242492" cy="53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新增子地區類別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336A86-5E80-47C6-842B-41501FEE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029840"/>
            <a:ext cx="11242492" cy="5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2857CF1-62E8-4D5F-B415-20A288A1F11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變更密碼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58F669D-098A-44E2-A98D-C14CA080F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29840"/>
            <a:ext cx="10058400" cy="51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1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2857CF1-62E8-4D5F-B415-20A288A1F11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D7400B7-8F96-47C1-B4D4-D6D98BE39E4C}"/>
              </a:ext>
            </a:extLst>
          </p:cNvPr>
          <p:cNvSpPr txBox="1"/>
          <p:nvPr/>
        </p:nvSpPr>
        <p:spPr>
          <a:xfrm>
            <a:off x="839755" y="1418253"/>
            <a:ext cx="1082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點擊功能選單之「登出」選項，即可登出管理系統</a:t>
            </a:r>
          </a:p>
        </p:txBody>
      </p:sp>
    </p:spTree>
    <p:extLst>
      <p:ext uri="{BB962C8B-B14F-4D97-AF65-F5344CB8AC3E}">
        <p14:creationId xmlns:p14="http://schemas.microsoft.com/office/powerpoint/2010/main" val="8753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E4FB59-90DD-4785-AD94-702E5E8C8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13" y="975497"/>
            <a:ext cx="8229981" cy="53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註冊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4D2605-65CC-4355-A684-331A45BF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46" y="871537"/>
            <a:ext cx="7737965" cy="54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477BC8-FA51-4B07-9D27-5DADCB31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117376"/>
            <a:ext cx="9648825" cy="51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新增教師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241F73-EFE4-4964-9CD0-3249DE14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132140"/>
            <a:ext cx="10366577" cy="50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2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13C6D1-D9BB-42F6-90E3-410FB9C5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1029839"/>
            <a:ext cx="9355425" cy="53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新增課程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9C5CCD-078F-44A3-BD1E-4592030DC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9" y="1205209"/>
            <a:ext cx="8046599" cy="51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景點管理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D6F232A-A936-4D3A-A67C-D169A630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8" y="1029840"/>
            <a:ext cx="11589223" cy="5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新增景點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9377ED-7322-4E2A-AE7B-286B3F20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37" y="282128"/>
            <a:ext cx="8614425" cy="63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891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938</TotalTime>
  <Words>692</Words>
  <Application>Microsoft Office PowerPoint</Application>
  <PresentationFormat>寬螢幕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標楷體</vt:lpstr>
      <vt:lpstr>Calibri</vt:lpstr>
      <vt:lpstr>Calibri Light</vt:lpstr>
      <vt:lpstr>Wingdings</vt:lpstr>
      <vt:lpstr>回顧</vt:lpstr>
      <vt:lpstr>觀光景點管理平台 </vt:lpstr>
      <vt:lpstr>登入</vt:lpstr>
      <vt:lpstr>註冊</vt:lpstr>
      <vt:lpstr>教師管理</vt:lpstr>
      <vt:lpstr>新增教師</vt:lpstr>
      <vt:lpstr>課程管理</vt:lpstr>
      <vt:lpstr>新增課程</vt:lpstr>
      <vt:lpstr>景點管理</vt:lpstr>
      <vt:lpstr>新增景點</vt:lpstr>
      <vt:lpstr>PowerPoint 簡報</vt:lpstr>
      <vt:lpstr>PowerPoint 簡報</vt:lpstr>
      <vt:lpstr>新增地區類別</vt:lpstr>
      <vt:lpstr>PowerPoint 簡報</vt:lpstr>
      <vt:lpstr>新增子地區類別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探討智慧服務科技應用於無人商店之影響消費者消費意願之研究</dc:title>
  <dc:creator>洪晨峰</dc:creator>
  <cp:lastModifiedBy>chenfun</cp:lastModifiedBy>
  <cp:revision>84</cp:revision>
  <dcterms:created xsi:type="dcterms:W3CDTF">2018-08-16T01:38:09Z</dcterms:created>
  <dcterms:modified xsi:type="dcterms:W3CDTF">2020-04-14T06:38:33Z</dcterms:modified>
</cp:coreProperties>
</file>